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86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38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7729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365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642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821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615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63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34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1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9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3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32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41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861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3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42815-8D6E-41F8-95FA-95839D63BCA0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6940DB-D9FE-4EA7-BBF6-E029AD7DB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7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6625891" cy="1280890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Измерение температуры воздуха и тела.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smtClean="0">
                <a:latin typeface="Arial" panose="020B0604020202020204" pitchFamily="34" charset="0"/>
                <a:cs typeface="Arial" panose="020B0604020202020204" pitchFamily="34" charset="0"/>
              </a:rPr>
              <a:t>Урок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физики. 8-а класс.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6225" y="1615553"/>
            <a:ext cx="6269494" cy="470212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41746" y="2172642"/>
            <a:ext cx="4967490" cy="37256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05" y="239913"/>
            <a:ext cx="1938696" cy="10912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8204" y="239913"/>
            <a:ext cx="268247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1342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Измерение температуры воздуха и тела.  Урок физики. 8-а класс.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2023-05-03T09:50:26Z</dcterms:created>
  <dcterms:modified xsi:type="dcterms:W3CDTF">2023-05-03T10:40:37Z</dcterms:modified>
</cp:coreProperties>
</file>